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747DFD5-42F7-4ACE-8653-6BA3E9B68D2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QR\Downloads\INFORME%20POR%20CAUSALES%20A&#209;O%202024%20(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QR\Downloads\DO_formatos_integrados_SUIT-%20(10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 i="0" baseline="0">
                <a:effectLst/>
              </a:rPr>
              <a:t>USO DE CANALES DE RADICACIÓN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657187025209323E-2"/>
          <c:y val="0.16357354607709063"/>
          <c:w val="0.70474369942643433"/>
          <c:h val="0.783893481932571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C76-42BB-8F95-2596368E57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C76-42BB-8F95-2596368E57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C76-42BB-8F95-2596368E57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C76-42BB-8F95-2596368E57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C76-42BB-8F95-2596368E57D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3C76-42BB-8F95-2596368E57D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'INFORME ABRIL  2024'!$J$3:$J$8</c:f>
              <c:strCache>
                <c:ptCount val="6"/>
                <c:pt idx="0">
                  <c:v>ELECTRONICO (EMAIL)</c:v>
                </c:pt>
                <c:pt idx="1">
                  <c:v>ESCRITO FISICO</c:v>
                </c:pt>
                <c:pt idx="2">
                  <c:v>PAGINA WEB                 </c:v>
                </c:pt>
                <c:pt idx="3">
                  <c:v>PRESENCIAL  (CUBICULO ACUEDUCTO)</c:v>
                </c:pt>
                <c:pt idx="4">
                  <c:v>PRESENCIAL (SEDE ADMINISTRATIVA)</c:v>
                </c:pt>
                <c:pt idx="5">
                  <c:v>LINEA LIMPIA</c:v>
                </c:pt>
              </c:strCache>
            </c:strRef>
          </c:cat>
          <c:val>
            <c:numRef>
              <c:f>'INFORME ABRIL  2024'!$K$3:$K$8</c:f>
              <c:numCache>
                <c:formatCode>General</c:formatCode>
                <c:ptCount val="6"/>
                <c:pt idx="0">
                  <c:v>431</c:v>
                </c:pt>
                <c:pt idx="1">
                  <c:v>232</c:v>
                </c:pt>
                <c:pt idx="2">
                  <c:v>101</c:v>
                </c:pt>
                <c:pt idx="3">
                  <c:v>377</c:v>
                </c:pt>
                <c:pt idx="4">
                  <c:v>149</c:v>
                </c:pt>
                <c:pt idx="5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C76-42BB-8F95-2596368E57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SISTEMA ÚNICO DE INFORMACIÓN DE TRÁMITES - SUIT-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CONSOLIDADO!$B$5</c:f>
              <c:strCache>
                <c:ptCount val="1"/>
                <c:pt idx="0">
                  <c:v>¿Número de solicitudes resueltas parcialmente en línea?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CONSOLIDADO!$A$6:$A$9</c:f>
              <c:strCache>
                <c:ptCount val="4"/>
                <c:pt idx="0">
                  <c:v>83162 CAMBIO DE TARIFA DE SERVICIOS PÚBLICOS</c:v>
                </c:pt>
                <c:pt idx="1">
                  <c:v>83295 CAMBIO DE LA CLASE DE USO DE UN INMUEBLE AL CUAL SE LE PRESTA EL SERVICIO PÚBLICO</c:v>
                </c:pt>
                <c:pt idx="2">
                  <c:v>84061 SERVICIOS ESPECIALES DE RECOLECCIÓN DE PODAS, INSERVIBLES O ESCOMBROS</c:v>
                </c:pt>
                <c:pt idx="3">
                  <c:v>84062 DUPLICADO DE RECIBOS DE PAGO </c:v>
                </c:pt>
              </c:strCache>
            </c:strRef>
          </c:cat>
          <c:val>
            <c:numRef>
              <c:f>CONSOLIDADO!$B$6:$B$9</c:f>
              <c:numCache>
                <c:formatCode>General</c:formatCode>
                <c:ptCount val="4"/>
                <c:pt idx="0">
                  <c:v>155</c:v>
                </c:pt>
                <c:pt idx="1">
                  <c:v>14</c:v>
                </c:pt>
                <c:pt idx="2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9A-4193-8BB4-7945687A44E1}"/>
            </c:ext>
          </c:extLst>
        </c:ser>
        <c:ser>
          <c:idx val="1"/>
          <c:order val="1"/>
          <c:tx>
            <c:strRef>
              <c:f>CONSOLIDADO!$C$5</c:f>
              <c:strCache>
                <c:ptCount val="1"/>
                <c:pt idx="0">
                  <c:v>¿Número de solicitudes resueltas de forma presencial?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CONSOLIDADO!$A$6:$A$9</c:f>
              <c:strCache>
                <c:ptCount val="4"/>
                <c:pt idx="0">
                  <c:v>83162 CAMBIO DE TARIFA DE SERVICIOS PÚBLICOS</c:v>
                </c:pt>
                <c:pt idx="1">
                  <c:v>83295 CAMBIO DE LA CLASE DE USO DE UN INMUEBLE AL CUAL SE LE PRESTA EL SERVICIO PÚBLICO</c:v>
                </c:pt>
                <c:pt idx="2">
                  <c:v>84061 SERVICIOS ESPECIALES DE RECOLECCIÓN DE PODAS, INSERVIBLES O ESCOMBROS</c:v>
                </c:pt>
                <c:pt idx="3">
                  <c:v>84062 DUPLICADO DE RECIBOS DE PAGO </c:v>
                </c:pt>
              </c:strCache>
            </c:strRef>
          </c:cat>
          <c:val>
            <c:numRef>
              <c:f>CONSOLIDADO!$C$6:$C$9</c:f>
              <c:numCache>
                <c:formatCode>General</c:formatCode>
                <c:ptCount val="4"/>
                <c:pt idx="0">
                  <c:v>465</c:v>
                </c:pt>
                <c:pt idx="1">
                  <c:v>14</c:v>
                </c:pt>
                <c:pt idx="2">
                  <c:v>0</c:v>
                </c:pt>
                <c:pt idx="3">
                  <c:v>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9A-4193-8BB4-7945687A4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3465760"/>
        <c:axId val="283463240"/>
        <c:axId val="0"/>
      </c:bar3DChart>
      <c:catAx>
        <c:axId val="28346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3463240"/>
        <c:crosses val="autoZero"/>
        <c:auto val="1"/>
        <c:lblAlgn val="ctr"/>
        <c:lblOffset val="100"/>
        <c:noMultiLvlLbl val="0"/>
      </c:catAx>
      <c:valAx>
        <c:axId val="28346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346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bmp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bmp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D9B0A-8AAB-4398-A39C-A9D4EB0494BA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59142D9-62D8-42BD-A710-DE8CE9AE42E4}">
      <dgm:prSet phldrT="[Texto]"/>
      <dgm:spPr/>
      <dgm:t>
        <a:bodyPr/>
        <a:lstStyle/>
        <a:p>
          <a:r>
            <a:rPr lang="es-ES" dirty="0"/>
            <a:t>QUEJAS </a:t>
          </a:r>
          <a:endParaRPr lang="es-CO" dirty="0"/>
        </a:p>
      </dgm:t>
    </dgm:pt>
    <dgm:pt modelId="{61EBD24F-A809-48FA-A2B2-7C1C9B4A0EBC}" type="parTrans" cxnId="{5C5A7487-2D94-48B5-B8A5-56D51921F664}">
      <dgm:prSet/>
      <dgm:spPr/>
      <dgm:t>
        <a:bodyPr/>
        <a:lstStyle/>
        <a:p>
          <a:endParaRPr lang="es-CO"/>
        </a:p>
      </dgm:t>
    </dgm:pt>
    <dgm:pt modelId="{172D456C-2C05-4875-8D6D-7B31D3BA6BA7}" type="sibTrans" cxnId="{5C5A7487-2D94-48B5-B8A5-56D51921F664}">
      <dgm:prSet/>
      <dgm:spPr/>
      <dgm:t>
        <a:bodyPr/>
        <a:lstStyle/>
        <a:p>
          <a:endParaRPr lang="es-CO"/>
        </a:p>
      </dgm:t>
    </dgm:pt>
    <dgm:pt modelId="{A7BC9DDD-1A6E-4996-84F6-0E4AC0214F17}">
      <dgm:prSet phldrT="[Texto]"/>
      <dgm:spPr/>
      <dgm:t>
        <a:bodyPr/>
        <a:lstStyle/>
        <a:p>
          <a:r>
            <a:rPr lang="es-ES" dirty="0"/>
            <a:t>RECLAMOS</a:t>
          </a:r>
          <a:endParaRPr lang="es-CO" dirty="0"/>
        </a:p>
      </dgm:t>
    </dgm:pt>
    <dgm:pt modelId="{A2C63710-2492-4741-B08C-C7CFCE019BE6}" type="parTrans" cxnId="{3B48DE2B-7CF7-4577-9D10-04D2C1A326CE}">
      <dgm:prSet/>
      <dgm:spPr/>
      <dgm:t>
        <a:bodyPr/>
        <a:lstStyle/>
        <a:p>
          <a:endParaRPr lang="es-CO"/>
        </a:p>
      </dgm:t>
    </dgm:pt>
    <dgm:pt modelId="{746E09AF-4FA5-4823-A324-E205E5A17C8C}" type="sibTrans" cxnId="{3B48DE2B-7CF7-4577-9D10-04D2C1A326CE}">
      <dgm:prSet/>
      <dgm:spPr/>
      <dgm:t>
        <a:bodyPr/>
        <a:lstStyle/>
        <a:p>
          <a:endParaRPr lang="es-CO"/>
        </a:p>
      </dgm:t>
    </dgm:pt>
    <dgm:pt modelId="{82762766-97BB-4F75-8BB4-2EFAEF09B044}">
      <dgm:prSet phldrT="[Texto]"/>
      <dgm:spPr/>
      <dgm:t>
        <a:bodyPr/>
        <a:lstStyle/>
        <a:p>
          <a:r>
            <a:rPr lang="es-ES" dirty="0"/>
            <a:t>RECURSOS</a:t>
          </a:r>
        </a:p>
      </dgm:t>
    </dgm:pt>
    <dgm:pt modelId="{4C2A0DC5-43C1-4E8B-98D3-92AB04362DD8}" type="parTrans" cxnId="{A86BB36C-4391-43AA-808D-908F2A0E65D9}">
      <dgm:prSet/>
      <dgm:spPr/>
      <dgm:t>
        <a:bodyPr/>
        <a:lstStyle/>
        <a:p>
          <a:endParaRPr lang="es-CO"/>
        </a:p>
      </dgm:t>
    </dgm:pt>
    <dgm:pt modelId="{633D0662-1F76-4513-9D72-8F81D4430C02}" type="sibTrans" cxnId="{A86BB36C-4391-43AA-808D-908F2A0E65D9}">
      <dgm:prSet/>
      <dgm:spPr/>
      <dgm:t>
        <a:bodyPr/>
        <a:lstStyle/>
        <a:p>
          <a:endParaRPr lang="es-CO"/>
        </a:p>
      </dgm:t>
    </dgm:pt>
    <dgm:pt modelId="{28EE4199-EA4E-4FDE-AA7C-FC891E93F487}">
      <dgm:prSet phldrT="[Texto]"/>
      <dgm:spPr/>
      <dgm:t>
        <a:bodyPr/>
        <a:lstStyle/>
        <a:p>
          <a:r>
            <a:rPr lang="es-ES" dirty="0"/>
            <a:t>SOLICITUDES</a:t>
          </a:r>
        </a:p>
      </dgm:t>
    </dgm:pt>
    <dgm:pt modelId="{E1FED7CB-008D-45ED-87E3-6D54EFF9BCEE}" type="parTrans" cxnId="{CF1F61E2-7E5D-4A3B-9477-ADF67181DBA6}">
      <dgm:prSet/>
      <dgm:spPr/>
      <dgm:t>
        <a:bodyPr/>
        <a:lstStyle/>
        <a:p>
          <a:endParaRPr lang="es-CO"/>
        </a:p>
      </dgm:t>
    </dgm:pt>
    <dgm:pt modelId="{461240A2-D58D-4650-A771-5F8C95EDCFA1}" type="sibTrans" cxnId="{CF1F61E2-7E5D-4A3B-9477-ADF67181DBA6}">
      <dgm:prSet/>
      <dgm:spPr/>
      <dgm:t>
        <a:bodyPr/>
        <a:lstStyle/>
        <a:p>
          <a:endParaRPr lang="es-CO"/>
        </a:p>
      </dgm:t>
    </dgm:pt>
    <dgm:pt modelId="{627A3250-8487-4AD5-920B-04C40A6CBB6A}" type="pres">
      <dgm:prSet presAssocID="{092D9B0A-8AAB-4398-A39C-A9D4EB0494BA}" presName="Name0" presStyleCnt="0">
        <dgm:presLayoutVars>
          <dgm:dir/>
          <dgm:resizeHandles val="exact"/>
        </dgm:presLayoutVars>
      </dgm:prSet>
      <dgm:spPr/>
    </dgm:pt>
    <dgm:pt modelId="{C25A8BD7-C776-44D3-BD71-25AD1EE6E45A}" type="pres">
      <dgm:prSet presAssocID="{092D9B0A-8AAB-4398-A39C-A9D4EB0494BA}" presName="fgShape" presStyleLbl="fgShp" presStyleIdx="0" presStyleCnt="1"/>
      <dgm:spPr/>
    </dgm:pt>
    <dgm:pt modelId="{4E38711B-9084-484C-AB3D-E8C8896E0742}" type="pres">
      <dgm:prSet presAssocID="{092D9B0A-8AAB-4398-A39C-A9D4EB0494BA}" presName="linComp" presStyleCnt="0"/>
      <dgm:spPr/>
    </dgm:pt>
    <dgm:pt modelId="{E7B32001-10B6-4E81-9230-1B5D4E280E08}" type="pres">
      <dgm:prSet presAssocID="{D59142D9-62D8-42BD-A710-DE8CE9AE42E4}" presName="compNode" presStyleCnt="0"/>
      <dgm:spPr/>
    </dgm:pt>
    <dgm:pt modelId="{D674E3CD-1C17-4941-8DAF-87EF87DA47D8}" type="pres">
      <dgm:prSet presAssocID="{D59142D9-62D8-42BD-A710-DE8CE9AE42E4}" presName="bkgdShape" presStyleLbl="node1" presStyleIdx="0" presStyleCnt="4" custLinFactNeighborX="-8754" custLinFactNeighborY="-287"/>
      <dgm:spPr/>
    </dgm:pt>
    <dgm:pt modelId="{F5AEFB5D-273D-414A-86E6-CFF422FF9144}" type="pres">
      <dgm:prSet presAssocID="{D59142D9-62D8-42BD-A710-DE8CE9AE42E4}" presName="nodeTx" presStyleLbl="node1" presStyleIdx="0" presStyleCnt="4">
        <dgm:presLayoutVars>
          <dgm:bulletEnabled val="1"/>
        </dgm:presLayoutVars>
      </dgm:prSet>
      <dgm:spPr/>
    </dgm:pt>
    <dgm:pt modelId="{01039728-E99A-4FAD-8F00-A17A3D0E3881}" type="pres">
      <dgm:prSet presAssocID="{D59142D9-62D8-42BD-A710-DE8CE9AE42E4}" presName="invisiNode" presStyleLbl="node1" presStyleIdx="0" presStyleCnt="4"/>
      <dgm:spPr/>
    </dgm:pt>
    <dgm:pt modelId="{A5A0C040-9851-4B8D-B238-FCA5A65F1B88}" type="pres">
      <dgm:prSet presAssocID="{D59142D9-62D8-42BD-A710-DE8CE9AE42E4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3D998A1-1032-41BB-89A3-3306702E9531}" type="pres">
      <dgm:prSet presAssocID="{172D456C-2C05-4875-8D6D-7B31D3BA6BA7}" presName="sibTrans" presStyleLbl="sibTrans2D1" presStyleIdx="0" presStyleCnt="0"/>
      <dgm:spPr/>
    </dgm:pt>
    <dgm:pt modelId="{F88F944C-E9B3-4F8F-B777-7FABAEDDB6E0}" type="pres">
      <dgm:prSet presAssocID="{A7BC9DDD-1A6E-4996-84F6-0E4AC0214F17}" presName="compNode" presStyleCnt="0"/>
      <dgm:spPr/>
    </dgm:pt>
    <dgm:pt modelId="{7F327536-C13E-44CA-9D3B-5DCB45090CC9}" type="pres">
      <dgm:prSet presAssocID="{A7BC9DDD-1A6E-4996-84F6-0E4AC0214F17}" presName="bkgdShape" presStyleLbl="node1" presStyleIdx="1" presStyleCnt="4"/>
      <dgm:spPr/>
    </dgm:pt>
    <dgm:pt modelId="{B3AB9F44-482A-4F61-B620-A56AEC3D8843}" type="pres">
      <dgm:prSet presAssocID="{A7BC9DDD-1A6E-4996-84F6-0E4AC0214F17}" presName="nodeTx" presStyleLbl="node1" presStyleIdx="1" presStyleCnt="4">
        <dgm:presLayoutVars>
          <dgm:bulletEnabled val="1"/>
        </dgm:presLayoutVars>
      </dgm:prSet>
      <dgm:spPr/>
    </dgm:pt>
    <dgm:pt modelId="{22A1157D-A339-4F5C-872E-9265C9E95326}" type="pres">
      <dgm:prSet presAssocID="{A7BC9DDD-1A6E-4996-84F6-0E4AC0214F17}" presName="invisiNode" presStyleLbl="node1" presStyleIdx="1" presStyleCnt="4"/>
      <dgm:spPr/>
    </dgm:pt>
    <dgm:pt modelId="{97F8C7AD-B9C4-44C5-8723-E4A85930BE93}" type="pres">
      <dgm:prSet presAssocID="{A7BC9DDD-1A6E-4996-84F6-0E4AC0214F17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48BA4CA-262A-4B8C-A366-CF825C033229}" type="pres">
      <dgm:prSet presAssocID="{746E09AF-4FA5-4823-A324-E205E5A17C8C}" presName="sibTrans" presStyleLbl="sibTrans2D1" presStyleIdx="0" presStyleCnt="0"/>
      <dgm:spPr/>
    </dgm:pt>
    <dgm:pt modelId="{42D47140-C165-4F13-B9FE-504DF0EAE322}" type="pres">
      <dgm:prSet presAssocID="{82762766-97BB-4F75-8BB4-2EFAEF09B044}" presName="compNode" presStyleCnt="0"/>
      <dgm:spPr/>
    </dgm:pt>
    <dgm:pt modelId="{C0A8AA37-F48B-4956-9288-C630CB658490}" type="pres">
      <dgm:prSet presAssocID="{82762766-97BB-4F75-8BB4-2EFAEF09B044}" presName="bkgdShape" presStyleLbl="node1" presStyleIdx="2" presStyleCnt="4" custLinFactNeighborX="5620" custLinFactNeighborY="-601"/>
      <dgm:spPr/>
    </dgm:pt>
    <dgm:pt modelId="{6473F27F-CFD1-4E00-BE87-62DDD606C0FB}" type="pres">
      <dgm:prSet presAssocID="{82762766-97BB-4F75-8BB4-2EFAEF09B044}" presName="nodeTx" presStyleLbl="node1" presStyleIdx="2" presStyleCnt="4">
        <dgm:presLayoutVars>
          <dgm:bulletEnabled val="1"/>
        </dgm:presLayoutVars>
      </dgm:prSet>
      <dgm:spPr/>
    </dgm:pt>
    <dgm:pt modelId="{67776410-14FB-49C4-A7FB-6EB37575132A}" type="pres">
      <dgm:prSet presAssocID="{82762766-97BB-4F75-8BB4-2EFAEF09B044}" presName="invisiNode" presStyleLbl="node1" presStyleIdx="2" presStyleCnt="4"/>
      <dgm:spPr/>
    </dgm:pt>
    <dgm:pt modelId="{69D67556-4251-468B-84C7-117B88DC868D}" type="pres">
      <dgm:prSet presAssocID="{82762766-97BB-4F75-8BB4-2EFAEF09B044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FBBA37E6-3841-4AEC-8B4B-8A4C58B22A94}" type="pres">
      <dgm:prSet presAssocID="{633D0662-1F76-4513-9D72-8F81D4430C02}" presName="sibTrans" presStyleLbl="sibTrans2D1" presStyleIdx="0" presStyleCnt="0"/>
      <dgm:spPr/>
    </dgm:pt>
    <dgm:pt modelId="{BC4E16BE-67F8-401F-8F09-E0F6F7CB8CBC}" type="pres">
      <dgm:prSet presAssocID="{28EE4199-EA4E-4FDE-AA7C-FC891E93F487}" presName="compNode" presStyleCnt="0"/>
      <dgm:spPr/>
    </dgm:pt>
    <dgm:pt modelId="{3E19429F-E71F-4DFF-BEA6-0FCE2ADE00A5}" type="pres">
      <dgm:prSet presAssocID="{28EE4199-EA4E-4FDE-AA7C-FC891E93F487}" presName="bkgdShape" presStyleLbl="node1" presStyleIdx="3" presStyleCnt="4" custLinFactNeighborX="3377" custLinFactNeighborY="-19130"/>
      <dgm:spPr/>
    </dgm:pt>
    <dgm:pt modelId="{ABBDA9FB-4B98-4ADB-8BA5-3BE0F029D1CC}" type="pres">
      <dgm:prSet presAssocID="{28EE4199-EA4E-4FDE-AA7C-FC891E93F487}" presName="nodeTx" presStyleLbl="node1" presStyleIdx="3" presStyleCnt="4">
        <dgm:presLayoutVars>
          <dgm:bulletEnabled val="1"/>
        </dgm:presLayoutVars>
      </dgm:prSet>
      <dgm:spPr/>
    </dgm:pt>
    <dgm:pt modelId="{AEFF760B-6067-4431-BC62-121AADEB32C7}" type="pres">
      <dgm:prSet presAssocID="{28EE4199-EA4E-4FDE-AA7C-FC891E93F487}" presName="invisiNode" presStyleLbl="node1" presStyleIdx="3" presStyleCnt="4"/>
      <dgm:spPr/>
    </dgm:pt>
    <dgm:pt modelId="{28FF7A27-080B-40CF-BD82-58C52FE102D4}" type="pres">
      <dgm:prSet presAssocID="{28EE4199-EA4E-4FDE-AA7C-FC891E93F487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BD062218-5EBC-4A5E-BFC7-0047A64434A4}" type="presOf" srcId="{633D0662-1F76-4513-9D72-8F81D4430C02}" destId="{FBBA37E6-3841-4AEC-8B4B-8A4C58B22A94}" srcOrd="0" destOrd="0" presId="urn:microsoft.com/office/officeart/2005/8/layout/hList7"/>
    <dgm:cxn modelId="{90BD4428-3AF0-48FC-8AB5-75E7A9DA14AB}" type="presOf" srcId="{D59142D9-62D8-42BD-A710-DE8CE9AE42E4}" destId="{F5AEFB5D-273D-414A-86E6-CFF422FF9144}" srcOrd="1" destOrd="0" presId="urn:microsoft.com/office/officeart/2005/8/layout/hList7"/>
    <dgm:cxn modelId="{3B48DE2B-7CF7-4577-9D10-04D2C1A326CE}" srcId="{092D9B0A-8AAB-4398-A39C-A9D4EB0494BA}" destId="{A7BC9DDD-1A6E-4996-84F6-0E4AC0214F17}" srcOrd="1" destOrd="0" parTransId="{A2C63710-2492-4741-B08C-C7CFCE019BE6}" sibTransId="{746E09AF-4FA5-4823-A324-E205E5A17C8C}"/>
    <dgm:cxn modelId="{D34A3838-2986-4B0F-8D70-D5AD71DD0EB3}" type="presOf" srcId="{746E09AF-4FA5-4823-A324-E205E5A17C8C}" destId="{048BA4CA-262A-4B8C-A366-CF825C033229}" srcOrd="0" destOrd="0" presId="urn:microsoft.com/office/officeart/2005/8/layout/hList7"/>
    <dgm:cxn modelId="{A86BB36C-4391-43AA-808D-908F2A0E65D9}" srcId="{092D9B0A-8AAB-4398-A39C-A9D4EB0494BA}" destId="{82762766-97BB-4F75-8BB4-2EFAEF09B044}" srcOrd="2" destOrd="0" parTransId="{4C2A0DC5-43C1-4E8B-98D3-92AB04362DD8}" sibTransId="{633D0662-1F76-4513-9D72-8F81D4430C02}"/>
    <dgm:cxn modelId="{A6DC6B76-5072-4C9E-A24E-A09EACE3FE07}" type="presOf" srcId="{092D9B0A-8AAB-4398-A39C-A9D4EB0494BA}" destId="{627A3250-8487-4AD5-920B-04C40A6CBB6A}" srcOrd="0" destOrd="0" presId="urn:microsoft.com/office/officeart/2005/8/layout/hList7"/>
    <dgm:cxn modelId="{5C5A7487-2D94-48B5-B8A5-56D51921F664}" srcId="{092D9B0A-8AAB-4398-A39C-A9D4EB0494BA}" destId="{D59142D9-62D8-42BD-A710-DE8CE9AE42E4}" srcOrd="0" destOrd="0" parTransId="{61EBD24F-A809-48FA-A2B2-7C1C9B4A0EBC}" sibTransId="{172D456C-2C05-4875-8D6D-7B31D3BA6BA7}"/>
    <dgm:cxn modelId="{3A5952B1-B365-4C69-B4BD-ABFAE9992E54}" type="presOf" srcId="{A7BC9DDD-1A6E-4996-84F6-0E4AC0214F17}" destId="{7F327536-C13E-44CA-9D3B-5DCB45090CC9}" srcOrd="0" destOrd="0" presId="urn:microsoft.com/office/officeart/2005/8/layout/hList7"/>
    <dgm:cxn modelId="{A4602EBE-BEEC-4536-A35C-802A1CB4CB1F}" type="presOf" srcId="{28EE4199-EA4E-4FDE-AA7C-FC891E93F487}" destId="{ABBDA9FB-4B98-4ADB-8BA5-3BE0F029D1CC}" srcOrd="1" destOrd="0" presId="urn:microsoft.com/office/officeart/2005/8/layout/hList7"/>
    <dgm:cxn modelId="{700961D1-B636-4D9C-9AA7-05C5619450D6}" type="presOf" srcId="{82762766-97BB-4F75-8BB4-2EFAEF09B044}" destId="{C0A8AA37-F48B-4956-9288-C630CB658490}" srcOrd="0" destOrd="0" presId="urn:microsoft.com/office/officeart/2005/8/layout/hList7"/>
    <dgm:cxn modelId="{0865AEDE-0102-4AF8-ABED-5227E444CC09}" type="presOf" srcId="{D59142D9-62D8-42BD-A710-DE8CE9AE42E4}" destId="{D674E3CD-1C17-4941-8DAF-87EF87DA47D8}" srcOrd="0" destOrd="0" presId="urn:microsoft.com/office/officeart/2005/8/layout/hList7"/>
    <dgm:cxn modelId="{24F738E2-D92E-41EF-88B6-DB3F3F8E3DA6}" type="presOf" srcId="{82762766-97BB-4F75-8BB4-2EFAEF09B044}" destId="{6473F27F-CFD1-4E00-BE87-62DDD606C0FB}" srcOrd="1" destOrd="0" presId="urn:microsoft.com/office/officeart/2005/8/layout/hList7"/>
    <dgm:cxn modelId="{CF1F61E2-7E5D-4A3B-9477-ADF67181DBA6}" srcId="{092D9B0A-8AAB-4398-A39C-A9D4EB0494BA}" destId="{28EE4199-EA4E-4FDE-AA7C-FC891E93F487}" srcOrd="3" destOrd="0" parTransId="{E1FED7CB-008D-45ED-87E3-6D54EFF9BCEE}" sibTransId="{461240A2-D58D-4650-A771-5F8C95EDCFA1}"/>
    <dgm:cxn modelId="{4DE6F5E8-597C-4385-9542-D71B09A450E5}" type="presOf" srcId="{28EE4199-EA4E-4FDE-AA7C-FC891E93F487}" destId="{3E19429F-E71F-4DFF-BEA6-0FCE2ADE00A5}" srcOrd="0" destOrd="0" presId="urn:microsoft.com/office/officeart/2005/8/layout/hList7"/>
    <dgm:cxn modelId="{D6CCA8F0-21CD-4207-A342-BF42D5B929E0}" type="presOf" srcId="{172D456C-2C05-4875-8D6D-7B31D3BA6BA7}" destId="{D3D998A1-1032-41BB-89A3-3306702E9531}" srcOrd="0" destOrd="0" presId="urn:microsoft.com/office/officeart/2005/8/layout/hList7"/>
    <dgm:cxn modelId="{30AE8DF8-1CCF-4150-9819-B82DA79BB502}" type="presOf" srcId="{A7BC9DDD-1A6E-4996-84F6-0E4AC0214F17}" destId="{B3AB9F44-482A-4F61-B620-A56AEC3D8843}" srcOrd="1" destOrd="0" presId="urn:microsoft.com/office/officeart/2005/8/layout/hList7"/>
    <dgm:cxn modelId="{38107E64-1FCC-49AD-A599-8243AC97C8F3}" type="presParOf" srcId="{627A3250-8487-4AD5-920B-04C40A6CBB6A}" destId="{C25A8BD7-C776-44D3-BD71-25AD1EE6E45A}" srcOrd="0" destOrd="0" presId="urn:microsoft.com/office/officeart/2005/8/layout/hList7"/>
    <dgm:cxn modelId="{2CB537F9-5D85-449A-A463-E1E5DB260E79}" type="presParOf" srcId="{627A3250-8487-4AD5-920B-04C40A6CBB6A}" destId="{4E38711B-9084-484C-AB3D-E8C8896E0742}" srcOrd="1" destOrd="0" presId="urn:microsoft.com/office/officeart/2005/8/layout/hList7"/>
    <dgm:cxn modelId="{DB6392F4-51A2-49B8-8D7F-0BF2C2538827}" type="presParOf" srcId="{4E38711B-9084-484C-AB3D-E8C8896E0742}" destId="{E7B32001-10B6-4E81-9230-1B5D4E280E08}" srcOrd="0" destOrd="0" presId="urn:microsoft.com/office/officeart/2005/8/layout/hList7"/>
    <dgm:cxn modelId="{8581B194-343F-4B1C-A072-AFFBDDD5D9B9}" type="presParOf" srcId="{E7B32001-10B6-4E81-9230-1B5D4E280E08}" destId="{D674E3CD-1C17-4941-8DAF-87EF87DA47D8}" srcOrd="0" destOrd="0" presId="urn:microsoft.com/office/officeart/2005/8/layout/hList7"/>
    <dgm:cxn modelId="{68111DCB-FD5E-4419-AF6C-E1DC31F43DBB}" type="presParOf" srcId="{E7B32001-10B6-4E81-9230-1B5D4E280E08}" destId="{F5AEFB5D-273D-414A-86E6-CFF422FF9144}" srcOrd="1" destOrd="0" presId="urn:microsoft.com/office/officeart/2005/8/layout/hList7"/>
    <dgm:cxn modelId="{AE47AE10-6019-449E-A18F-051085DAAFAE}" type="presParOf" srcId="{E7B32001-10B6-4E81-9230-1B5D4E280E08}" destId="{01039728-E99A-4FAD-8F00-A17A3D0E3881}" srcOrd="2" destOrd="0" presId="urn:microsoft.com/office/officeart/2005/8/layout/hList7"/>
    <dgm:cxn modelId="{0A8C0E15-57B7-47FB-8F83-29FF2BA0ACA9}" type="presParOf" srcId="{E7B32001-10B6-4E81-9230-1B5D4E280E08}" destId="{A5A0C040-9851-4B8D-B238-FCA5A65F1B88}" srcOrd="3" destOrd="0" presId="urn:microsoft.com/office/officeart/2005/8/layout/hList7"/>
    <dgm:cxn modelId="{E2F67C38-1B65-40D1-B280-DE320737F3BE}" type="presParOf" srcId="{4E38711B-9084-484C-AB3D-E8C8896E0742}" destId="{D3D998A1-1032-41BB-89A3-3306702E9531}" srcOrd="1" destOrd="0" presId="urn:microsoft.com/office/officeart/2005/8/layout/hList7"/>
    <dgm:cxn modelId="{32D7E261-334E-4E43-A171-CD1FA7F3E87A}" type="presParOf" srcId="{4E38711B-9084-484C-AB3D-E8C8896E0742}" destId="{F88F944C-E9B3-4F8F-B777-7FABAEDDB6E0}" srcOrd="2" destOrd="0" presId="urn:microsoft.com/office/officeart/2005/8/layout/hList7"/>
    <dgm:cxn modelId="{5E4E4BE3-4316-44DE-A9FC-8F18E846DBE4}" type="presParOf" srcId="{F88F944C-E9B3-4F8F-B777-7FABAEDDB6E0}" destId="{7F327536-C13E-44CA-9D3B-5DCB45090CC9}" srcOrd="0" destOrd="0" presId="urn:microsoft.com/office/officeart/2005/8/layout/hList7"/>
    <dgm:cxn modelId="{26558682-D095-4E95-AAB8-989F2647DFC5}" type="presParOf" srcId="{F88F944C-E9B3-4F8F-B777-7FABAEDDB6E0}" destId="{B3AB9F44-482A-4F61-B620-A56AEC3D8843}" srcOrd="1" destOrd="0" presId="urn:microsoft.com/office/officeart/2005/8/layout/hList7"/>
    <dgm:cxn modelId="{1619E2BF-B135-4298-B660-3D48E9CDA203}" type="presParOf" srcId="{F88F944C-E9B3-4F8F-B777-7FABAEDDB6E0}" destId="{22A1157D-A339-4F5C-872E-9265C9E95326}" srcOrd="2" destOrd="0" presId="urn:microsoft.com/office/officeart/2005/8/layout/hList7"/>
    <dgm:cxn modelId="{6C7491F3-8E01-43F8-AA7C-9CBD1EA37FB0}" type="presParOf" srcId="{F88F944C-E9B3-4F8F-B777-7FABAEDDB6E0}" destId="{97F8C7AD-B9C4-44C5-8723-E4A85930BE93}" srcOrd="3" destOrd="0" presId="urn:microsoft.com/office/officeart/2005/8/layout/hList7"/>
    <dgm:cxn modelId="{E1A37C2E-AFE5-438F-A224-315C4328C1A2}" type="presParOf" srcId="{4E38711B-9084-484C-AB3D-E8C8896E0742}" destId="{048BA4CA-262A-4B8C-A366-CF825C033229}" srcOrd="3" destOrd="0" presId="urn:microsoft.com/office/officeart/2005/8/layout/hList7"/>
    <dgm:cxn modelId="{6452DF0C-6901-4E6B-BBD0-8CF5F9E03951}" type="presParOf" srcId="{4E38711B-9084-484C-AB3D-E8C8896E0742}" destId="{42D47140-C165-4F13-B9FE-504DF0EAE322}" srcOrd="4" destOrd="0" presId="urn:microsoft.com/office/officeart/2005/8/layout/hList7"/>
    <dgm:cxn modelId="{57A72AEA-C91C-4BE8-AEF2-43327432F780}" type="presParOf" srcId="{42D47140-C165-4F13-B9FE-504DF0EAE322}" destId="{C0A8AA37-F48B-4956-9288-C630CB658490}" srcOrd="0" destOrd="0" presId="urn:microsoft.com/office/officeart/2005/8/layout/hList7"/>
    <dgm:cxn modelId="{3C59D0F1-3164-4FA3-87FF-20AD6AA83372}" type="presParOf" srcId="{42D47140-C165-4F13-B9FE-504DF0EAE322}" destId="{6473F27F-CFD1-4E00-BE87-62DDD606C0FB}" srcOrd="1" destOrd="0" presId="urn:microsoft.com/office/officeart/2005/8/layout/hList7"/>
    <dgm:cxn modelId="{0947527A-F050-45DB-BA6A-6B3DDB825B6C}" type="presParOf" srcId="{42D47140-C165-4F13-B9FE-504DF0EAE322}" destId="{67776410-14FB-49C4-A7FB-6EB37575132A}" srcOrd="2" destOrd="0" presId="urn:microsoft.com/office/officeart/2005/8/layout/hList7"/>
    <dgm:cxn modelId="{070BB0A5-E4F1-475F-BA85-8FB9570A7EE9}" type="presParOf" srcId="{42D47140-C165-4F13-B9FE-504DF0EAE322}" destId="{69D67556-4251-468B-84C7-117B88DC868D}" srcOrd="3" destOrd="0" presId="urn:microsoft.com/office/officeart/2005/8/layout/hList7"/>
    <dgm:cxn modelId="{C0D7951A-8569-4FEA-8B6B-3B9CE63965A5}" type="presParOf" srcId="{4E38711B-9084-484C-AB3D-E8C8896E0742}" destId="{FBBA37E6-3841-4AEC-8B4B-8A4C58B22A94}" srcOrd="5" destOrd="0" presId="urn:microsoft.com/office/officeart/2005/8/layout/hList7"/>
    <dgm:cxn modelId="{74B1094F-1C83-4A76-B8ED-30F935FDE0E5}" type="presParOf" srcId="{4E38711B-9084-484C-AB3D-E8C8896E0742}" destId="{BC4E16BE-67F8-401F-8F09-E0F6F7CB8CBC}" srcOrd="6" destOrd="0" presId="urn:microsoft.com/office/officeart/2005/8/layout/hList7"/>
    <dgm:cxn modelId="{AA754382-1BEB-43A8-B919-CE7B5E628D25}" type="presParOf" srcId="{BC4E16BE-67F8-401F-8F09-E0F6F7CB8CBC}" destId="{3E19429F-E71F-4DFF-BEA6-0FCE2ADE00A5}" srcOrd="0" destOrd="0" presId="urn:microsoft.com/office/officeart/2005/8/layout/hList7"/>
    <dgm:cxn modelId="{038555F6-025D-4014-837C-83C872EF7835}" type="presParOf" srcId="{BC4E16BE-67F8-401F-8F09-E0F6F7CB8CBC}" destId="{ABBDA9FB-4B98-4ADB-8BA5-3BE0F029D1CC}" srcOrd="1" destOrd="0" presId="urn:microsoft.com/office/officeart/2005/8/layout/hList7"/>
    <dgm:cxn modelId="{9DC63D34-6454-4E46-B953-0E281AF150A0}" type="presParOf" srcId="{BC4E16BE-67F8-401F-8F09-E0F6F7CB8CBC}" destId="{AEFF760B-6067-4431-BC62-121AADEB32C7}" srcOrd="2" destOrd="0" presId="urn:microsoft.com/office/officeart/2005/8/layout/hList7"/>
    <dgm:cxn modelId="{94DE7AEB-98A8-4C95-9519-B3841AC1F0F8}" type="presParOf" srcId="{BC4E16BE-67F8-401F-8F09-E0F6F7CB8CBC}" destId="{28FF7A27-080B-40CF-BD82-58C52FE102D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2BF9D-F5BC-4437-B3E6-32BFB4FAE3CA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0EA6D4B-F93D-4530-8090-72D5625ECD26}">
      <dgm:prSet phldrT="[Texto]"/>
      <dgm:spPr/>
      <dgm:t>
        <a:bodyPr/>
        <a:lstStyle/>
        <a:p>
          <a:r>
            <a:rPr lang="es-ES" dirty="0"/>
            <a:t>SOLICITUDES A LAS QUE SE LES NEGÓ EL ACCESO A LA INFORMACIÓN </a:t>
          </a:r>
          <a:endParaRPr lang="es-CO" dirty="0"/>
        </a:p>
      </dgm:t>
    </dgm:pt>
    <dgm:pt modelId="{41EE988E-A564-4BDA-A237-BF52E856A998}" type="parTrans" cxnId="{12636FB6-EF8A-402D-9B37-259BCC68BDE2}">
      <dgm:prSet/>
      <dgm:spPr/>
      <dgm:t>
        <a:bodyPr/>
        <a:lstStyle/>
        <a:p>
          <a:endParaRPr lang="es-CO"/>
        </a:p>
      </dgm:t>
    </dgm:pt>
    <dgm:pt modelId="{897F35F8-8751-4878-9E5A-75A4C38E823D}" type="sibTrans" cxnId="{12636FB6-EF8A-402D-9B37-259BCC68BDE2}">
      <dgm:prSet/>
      <dgm:spPr/>
      <dgm:t>
        <a:bodyPr/>
        <a:lstStyle/>
        <a:p>
          <a:endParaRPr lang="es-CO"/>
        </a:p>
      </dgm:t>
    </dgm:pt>
    <dgm:pt modelId="{CEA9159E-4130-4D3B-9E29-85CB993AB992}">
      <dgm:prSet phldrT="[Texto]" custT="1"/>
      <dgm:spPr/>
      <dgm:t>
        <a:bodyPr/>
        <a:lstStyle/>
        <a:p>
          <a:pPr algn="ctr"/>
          <a:r>
            <a:rPr lang="es-ES" sz="1800" dirty="0"/>
            <a:t>0</a:t>
          </a:r>
          <a:endParaRPr lang="es-CO" sz="1800" dirty="0"/>
        </a:p>
      </dgm:t>
    </dgm:pt>
    <dgm:pt modelId="{3773D41C-EC19-4559-B69F-A189E1431406}" type="parTrans" cxnId="{F432D937-6287-450F-AE8B-0FBCF6F95D95}">
      <dgm:prSet/>
      <dgm:spPr/>
      <dgm:t>
        <a:bodyPr/>
        <a:lstStyle/>
        <a:p>
          <a:endParaRPr lang="es-CO"/>
        </a:p>
      </dgm:t>
    </dgm:pt>
    <dgm:pt modelId="{CE34F848-ECFC-4705-BDDB-D0074575CDBF}" type="sibTrans" cxnId="{F432D937-6287-450F-AE8B-0FBCF6F95D95}">
      <dgm:prSet/>
      <dgm:spPr/>
      <dgm:t>
        <a:bodyPr/>
        <a:lstStyle/>
        <a:p>
          <a:endParaRPr lang="es-CO"/>
        </a:p>
      </dgm:t>
    </dgm:pt>
    <dgm:pt modelId="{56899A04-4A8D-4D82-B215-FA56BA427F92}">
      <dgm:prSet/>
      <dgm:spPr/>
      <dgm:t>
        <a:bodyPr/>
        <a:lstStyle/>
        <a:p>
          <a:r>
            <a:rPr lang="es-ES" dirty="0"/>
            <a:t>MENOR O IGUAL A 15 DÍAS</a:t>
          </a:r>
          <a:endParaRPr lang="es-CO" dirty="0"/>
        </a:p>
      </dgm:t>
    </dgm:pt>
    <dgm:pt modelId="{2237E367-4CD0-491F-B2D6-B1606EE91E76}" type="sibTrans" cxnId="{2F7C8799-D457-4391-8A91-6AB4DB048B8B}">
      <dgm:prSet/>
      <dgm:spPr/>
      <dgm:t>
        <a:bodyPr/>
        <a:lstStyle/>
        <a:p>
          <a:endParaRPr lang="es-CO"/>
        </a:p>
      </dgm:t>
    </dgm:pt>
    <dgm:pt modelId="{9A8BE31C-1D91-4513-93DA-AF3BFDFDBF05}" type="parTrans" cxnId="{2F7C8799-D457-4391-8A91-6AB4DB048B8B}">
      <dgm:prSet/>
      <dgm:spPr/>
      <dgm:t>
        <a:bodyPr/>
        <a:lstStyle/>
        <a:p>
          <a:endParaRPr lang="es-CO"/>
        </a:p>
      </dgm:t>
    </dgm:pt>
    <dgm:pt modelId="{238A4E72-DD0D-4FF6-ABC3-BA1C3B8DA155}">
      <dgm:prSet/>
      <dgm:spPr/>
      <dgm:t>
        <a:bodyPr/>
        <a:lstStyle/>
        <a:p>
          <a:r>
            <a:rPr lang="es-ES" dirty="0"/>
            <a:t>TIEMPO DE RESPUESTA</a:t>
          </a:r>
          <a:endParaRPr lang="es-CO" dirty="0"/>
        </a:p>
      </dgm:t>
    </dgm:pt>
    <dgm:pt modelId="{243E03F2-954C-46A6-9B19-D1B11AC3A698}" type="sibTrans" cxnId="{A7D9AB9A-5DC7-4317-B609-AC6057208621}">
      <dgm:prSet/>
      <dgm:spPr/>
      <dgm:t>
        <a:bodyPr/>
        <a:lstStyle/>
        <a:p>
          <a:endParaRPr lang="es-CO"/>
        </a:p>
      </dgm:t>
    </dgm:pt>
    <dgm:pt modelId="{81E0007B-C4D4-4EBE-8EE5-440D329EA340}" type="parTrans" cxnId="{A7D9AB9A-5DC7-4317-B609-AC6057208621}">
      <dgm:prSet/>
      <dgm:spPr/>
      <dgm:t>
        <a:bodyPr/>
        <a:lstStyle/>
        <a:p>
          <a:endParaRPr lang="es-CO"/>
        </a:p>
      </dgm:t>
    </dgm:pt>
    <dgm:pt modelId="{3F0BFEE5-399F-4D97-9709-D817A9B1F9E3}" type="pres">
      <dgm:prSet presAssocID="{FED2BF9D-F5BC-4437-B3E6-32BFB4FAE3CA}" presName="Name0" presStyleCnt="0">
        <dgm:presLayoutVars>
          <dgm:dir/>
          <dgm:animLvl val="lvl"/>
          <dgm:resizeHandles val="exact"/>
        </dgm:presLayoutVars>
      </dgm:prSet>
      <dgm:spPr/>
    </dgm:pt>
    <dgm:pt modelId="{56E6511C-2971-498C-B9B9-126296B053C4}" type="pres">
      <dgm:prSet presAssocID="{40EA6D4B-F93D-4530-8090-72D5625ECD26}" presName="composite" presStyleCnt="0"/>
      <dgm:spPr/>
    </dgm:pt>
    <dgm:pt modelId="{F5B42CB9-259A-404C-8E34-0B77AC04C72B}" type="pres">
      <dgm:prSet presAssocID="{40EA6D4B-F93D-4530-8090-72D5625ECD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2E552EC-140C-42E7-8502-947F01FE25CE}" type="pres">
      <dgm:prSet presAssocID="{40EA6D4B-F93D-4530-8090-72D5625ECD26}" presName="desTx" presStyleLbl="alignAccFollowNode1" presStyleIdx="0" presStyleCnt="2">
        <dgm:presLayoutVars>
          <dgm:bulletEnabled val="1"/>
        </dgm:presLayoutVars>
      </dgm:prSet>
      <dgm:spPr/>
    </dgm:pt>
    <dgm:pt modelId="{413B156E-7558-467D-BEEF-D843AE64E5EC}" type="pres">
      <dgm:prSet presAssocID="{897F35F8-8751-4878-9E5A-75A4C38E823D}" presName="space" presStyleCnt="0"/>
      <dgm:spPr/>
    </dgm:pt>
    <dgm:pt modelId="{7DF9FE85-F0F9-4385-9AFD-92194D7536DD}" type="pres">
      <dgm:prSet presAssocID="{238A4E72-DD0D-4FF6-ABC3-BA1C3B8DA155}" presName="composite" presStyleCnt="0"/>
      <dgm:spPr/>
    </dgm:pt>
    <dgm:pt modelId="{5C77920C-70DA-43E7-A8E2-ADBBF5241D31}" type="pres">
      <dgm:prSet presAssocID="{238A4E72-DD0D-4FF6-ABC3-BA1C3B8DA1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E2FF212-C2BA-4EF6-9CCF-98B50B568BE5}" type="pres">
      <dgm:prSet presAssocID="{238A4E72-DD0D-4FF6-ABC3-BA1C3B8DA1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7AF6D28-3A40-41F8-9189-11D6E7C0AA88}" type="presOf" srcId="{FED2BF9D-F5BC-4437-B3E6-32BFB4FAE3CA}" destId="{3F0BFEE5-399F-4D97-9709-D817A9B1F9E3}" srcOrd="0" destOrd="0" presId="urn:microsoft.com/office/officeart/2005/8/layout/hList1"/>
    <dgm:cxn modelId="{F432D937-6287-450F-AE8B-0FBCF6F95D95}" srcId="{40EA6D4B-F93D-4530-8090-72D5625ECD26}" destId="{CEA9159E-4130-4D3B-9E29-85CB993AB992}" srcOrd="0" destOrd="0" parTransId="{3773D41C-EC19-4559-B69F-A189E1431406}" sibTransId="{CE34F848-ECFC-4705-BDDB-D0074575CDBF}"/>
    <dgm:cxn modelId="{1401197D-6D96-44B6-8646-64EA3B8C5222}" type="presOf" srcId="{238A4E72-DD0D-4FF6-ABC3-BA1C3B8DA155}" destId="{5C77920C-70DA-43E7-A8E2-ADBBF5241D31}" srcOrd="0" destOrd="0" presId="urn:microsoft.com/office/officeart/2005/8/layout/hList1"/>
    <dgm:cxn modelId="{F2E7D38D-DFB6-4A6F-9A10-C8D91888F6A3}" type="presOf" srcId="{CEA9159E-4130-4D3B-9E29-85CB993AB992}" destId="{52E552EC-140C-42E7-8502-947F01FE25CE}" srcOrd="0" destOrd="0" presId="urn:microsoft.com/office/officeart/2005/8/layout/hList1"/>
    <dgm:cxn modelId="{2F7C8799-D457-4391-8A91-6AB4DB048B8B}" srcId="{238A4E72-DD0D-4FF6-ABC3-BA1C3B8DA155}" destId="{56899A04-4A8D-4D82-B215-FA56BA427F92}" srcOrd="0" destOrd="0" parTransId="{9A8BE31C-1D91-4513-93DA-AF3BFDFDBF05}" sibTransId="{2237E367-4CD0-491F-B2D6-B1606EE91E76}"/>
    <dgm:cxn modelId="{A7D9AB9A-5DC7-4317-B609-AC6057208621}" srcId="{FED2BF9D-F5BC-4437-B3E6-32BFB4FAE3CA}" destId="{238A4E72-DD0D-4FF6-ABC3-BA1C3B8DA155}" srcOrd="1" destOrd="0" parTransId="{81E0007B-C4D4-4EBE-8EE5-440D329EA340}" sibTransId="{243E03F2-954C-46A6-9B19-D1B11AC3A698}"/>
    <dgm:cxn modelId="{23EB8BB3-2E51-4BD4-8B03-E03B7B174DC8}" type="presOf" srcId="{40EA6D4B-F93D-4530-8090-72D5625ECD26}" destId="{F5B42CB9-259A-404C-8E34-0B77AC04C72B}" srcOrd="0" destOrd="0" presId="urn:microsoft.com/office/officeart/2005/8/layout/hList1"/>
    <dgm:cxn modelId="{12636FB6-EF8A-402D-9B37-259BCC68BDE2}" srcId="{FED2BF9D-F5BC-4437-B3E6-32BFB4FAE3CA}" destId="{40EA6D4B-F93D-4530-8090-72D5625ECD26}" srcOrd="0" destOrd="0" parTransId="{41EE988E-A564-4BDA-A237-BF52E856A998}" sibTransId="{897F35F8-8751-4878-9E5A-75A4C38E823D}"/>
    <dgm:cxn modelId="{93DD75E9-DEAF-4937-9B22-BFEBFF38329F}" type="presOf" srcId="{56899A04-4A8D-4D82-B215-FA56BA427F92}" destId="{4E2FF212-C2BA-4EF6-9CCF-98B50B568BE5}" srcOrd="0" destOrd="0" presId="urn:microsoft.com/office/officeart/2005/8/layout/hList1"/>
    <dgm:cxn modelId="{3E8696C2-6F35-41B1-834E-204D5BAA7950}" type="presParOf" srcId="{3F0BFEE5-399F-4D97-9709-D817A9B1F9E3}" destId="{56E6511C-2971-498C-B9B9-126296B053C4}" srcOrd="0" destOrd="0" presId="urn:microsoft.com/office/officeart/2005/8/layout/hList1"/>
    <dgm:cxn modelId="{82489A4B-D0C8-43AF-9374-468141B71A6E}" type="presParOf" srcId="{56E6511C-2971-498C-B9B9-126296B053C4}" destId="{F5B42CB9-259A-404C-8E34-0B77AC04C72B}" srcOrd="0" destOrd="0" presId="urn:microsoft.com/office/officeart/2005/8/layout/hList1"/>
    <dgm:cxn modelId="{60C06BFF-21BA-4E44-B6BA-35343F509D93}" type="presParOf" srcId="{56E6511C-2971-498C-B9B9-126296B053C4}" destId="{52E552EC-140C-42E7-8502-947F01FE25CE}" srcOrd="1" destOrd="0" presId="urn:microsoft.com/office/officeart/2005/8/layout/hList1"/>
    <dgm:cxn modelId="{DDBD3B6A-F520-4826-91BE-6F26E96D142F}" type="presParOf" srcId="{3F0BFEE5-399F-4D97-9709-D817A9B1F9E3}" destId="{413B156E-7558-467D-BEEF-D843AE64E5EC}" srcOrd="1" destOrd="0" presId="urn:microsoft.com/office/officeart/2005/8/layout/hList1"/>
    <dgm:cxn modelId="{1B0609F2-6001-4D66-A6A0-A3651F4D0BCE}" type="presParOf" srcId="{3F0BFEE5-399F-4D97-9709-D817A9B1F9E3}" destId="{7DF9FE85-F0F9-4385-9AFD-92194D7536DD}" srcOrd="2" destOrd="0" presId="urn:microsoft.com/office/officeart/2005/8/layout/hList1"/>
    <dgm:cxn modelId="{550007E3-B1B3-40E8-9814-B0D9567117EC}" type="presParOf" srcId="{7DF9FE85-F0F9-4385-9AFD-92194D7536DD}" destId="{5C77920C-70DA-43E7-A8E2-ADBBF5241D31}" srcOrd="0" destOrd="0" presId="urn:microsoft.com/office/officeart/2005/8/layout/hList1"/>
    <dgm:cxn modelId="{4125B9A8-F16A-4C1A-AA1E-68DA27C46C1F}" type="presParOf" srcId="{7DF9FE85-F0F9-4385-9AFD-92194D7536DD}" destId="{4E2FF212-C2BA-4EF6-9CCF-98B50B568B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4E3CD-1C17-4941-8DAF-87EF87DA47D8}">
      <dsp:nvSpPr>
        <dsp:cNvPr id="0" name=""/>
        <dsp:cNvSpPr/>
      </dsp:nvSpPr>
      <dsp:spPr>
        <a:xfrm>
          <a:off x="0" y="0"/>
          <a:ext cx="1112238" cy="2281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QUEJAS </a:t>
          </a:r>
          <a:endParaRPr lang="es-CO" sz="1300" kern="1200" dirty="0"/>
        </a:p>
      </dsp:txBody>
      <dsp:txXfrm>
        <a:off x="0" y="912450"/>
        <a:ext cx="1112238" cy="912450"/>
      </dsp:txXfrm>
    </dsp:sp>
    <dsp:sp modelId="{A5A0C040-9851-4B8D-B238-FCA5A65F1B88}">
      <dsp:nvSpPr>
        <dsp:cNvPr id="0" name=""/>
        <dsp:cNvSpPr/>
      </dsp:nvSpPr>
      <dsp:spPr>
        <a:xfrm>
          <a:off x="177373" y="136867"/>
          <a:ext cx="759614" cy="75961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27536-C13E-44CA-9D3B-5DCB45090CC9}">
      <dsp:nvSpPr>
        <dsp:cNvPr id="0" name=""/>
        <dsp:cNvSpPr/>
      </dsp:nvSpPr>
      <dsp:spPr>
        <a:xfrm>
          <a:off x="1146667" y="0"/>
          <a:ext cx="1112238" cy="228112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RECLAMOS</a:t>
          </a:r>
          <a:endParaRPr lang="es-CO" sz="1300" kern="1200" dirty="0"/>
        </a:p>
      </dsp:txBody>
      <dsp:txXfrm>
        <a:off x="1146667" y="912450"/>
        <a:ext cx="1112238" cy="912450"/>
      </dsp:txXfrm>
    </dsp:sp>
    <dsp:sp modelId="{97F8C7AD-B9C4-44C5-8723-E4A85930BE93}">
      <dsp:nvSpPr>
        <dsp:cNvPr id="0" name=""/>
        <dsp:cNvSpPr/>
      </dsp:nvSpPr>
      <dsp:spPr>
        <a:xfrm>
          <a:off x="1322979" y="136867"/>
          <a:ext cx="759614" cy="75961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8AA37-F48B-4956-9288-C630CB658490}">
      <dsp:nvSpPr>
        <dsp:cNvPr id="0" name=""/>
        <dsp:cNvSpPr/>
      </dsp:nvSpPr>
      <dsp:spPr>
        <a:xfrm>
          <a:off x="2354780" y="0"/>
          <a:ext cx="1112238" cy="228112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RECURSOS</a:t>
          </a:r>
        </a:p>
      </dsp:txBody>
      <dsp:txXfrm>
        <a:off x="2354780" y="912450"/>
        <a:ext cx="1112238" cy="912450"/>
      </dsp:txXfrm>
    </dsp:sp>
    <dsp:sp modelId="{69D67556-4251-468B-84C7-117B88DC868D}">
      <dsp:nvSpPr>
        <dsp:cNvPr id="0" name=""/>
        <dsp:cNvSpPr/>
      </dsp:nvSpPr>
      <dsp:spPr>
        <a:xfrm>
          <a:off x="2468585" y="136867"/>
          <a:ext cx="759614" cy="75961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9429F-E71F-4DFF-BEA6-0FCE2ADE00A5}">
      <dsp:nvSpPr>
        <dsp:cNvPr id="0" name=""/>
        <dsp:cNvSpPr/>
      </dsp:nvSpPr>
      <dsp:spPr>
        <a:xfrm>
          <a:off x="3438940" y="0"/>
          <a:ext cx="1112238" cy="228112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SOLICITUDES</a:t>
          </a:r>
        </a:p>
      </dsp:txBody>
      <dsp:txXfrm>
        <a:off x="3438940" y="912450"/>
        <a:ext cx="1112238" cy="912450"/>
      </dsp:txXfrm>
    </dsp:sp>
    <dsp:sp modelId="{28FF7A27-080B-40CF-BD82-58C52FE102D4}">
      <dsp:nvSpPr>
        <dsp:cNvPr id="0" name=""/>
        <dsp:cNvSpPr/>
      </dsp:nvSpPr>
      <dsp:spPr>
        <a:xfrm>
          <a:off x="3614191" y="136867"/>
          <a:ext cx="759614" cy="75961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A8BD7-C776-44D3-BD71-25AD1EE6E45A}">
      <dsp:nvSpPr>
        <dsp:cNvPr id="0" name=""/>
        <dsp:cNvSpPr/>
      </dsp:nvSpPr>
      <dsp:spPr>
        <a:xfrm>
          <a:off x="182047" y="1824900"/>
          <a:ext cx="4187084" cy="342168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42CB9-259A-404C-8E34-0B77AC04C72B}">
      <dsp:nvSpPr>
        <dsp:cNvPr id="0" name=""/>
        <dsp:cNvSpPr/>
      </dsp:nvSpPr>
      <dsp:spPr>
        <a:xfrm>
          <a:off x="13" y="454830"/>
          <a:ext cx="1289369" cy="451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SOLICITUDES A LAS QUE SE LES NEGÓ EL ACCESO A LA INFORMACIÓN </a:t>
          </a:r>
          <a:endParaRPr lang="es-CO" sz="900" kern="1200" dirty="0"/>
        </a:p>
      </dsp:txBody>
      <dsp:txXfrm>
        <a:off x="13" y="454830"/>
        <a:ext cx="1289369" cy="451610"/>
      </dsp:txXfrm>
    </dsp:sp>
    <dsp:sp modelId="{52E552EC-140C-42E7-8502-947F01FE25CE}">
      <dsp:nvSpPr>
        <dsp:cNvPr id="0" name=""/>
        <dsp:cNvSpPr/>
      </dsp:nvSpPr>
      <dsp:spPr>
        <a:xfrm>
          <a:off x="13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0</a:t>
          </a:r>
          <a:endParaRPr lang="es-CO" sz="1800" kern="1200" dirty="0"/>
        </a:p>
      </dsp:txBody>
      <dsp:txXfrm>
        <a:off x="13" y="906440"/>
        <a:ext cx="1289369" cy="494099"/>
      </dsp:txXfrm>
    </dsp:sp>
    <dsp:sp modelId="{5C77920C-70DA-43E7-A8E2-ADBBF5241D31}">
      <dsp:nvSpPr>
        <dsp:cNvPr id="0" name=""/>
        <dsp:cNvSpPr/>
      </dsp:nvSpPr>
      <dsp:spPr>
        <a:xfrm>
          <a:off x="1469894" y="454830"/>
          <a:ext cx="1289369" cy="451610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TIEMPO DE RESPUESTA</a:t>
          </a:r>
          <a:endParaRPr lang="es-CO" sz="900" kern="1200" dirty="0"/>
        </a:p>
      </dsp:txBody>
      <dsp:txXfrm>
        <a:off x="1469894" y="454830"/>
        <a:ext cx="1289369" cy="451610"/>
      </dsp:txXfrm>
    </dsp:sp>
    <dsp:sp modelId="{4E2FF212-C2BA-4EF6-9CCF-98B50B568BE5}">
      <dsp:nvSpPr>
        <dsp:cNvPr id="0" name=""/>
        <dsp:cNvSpPr/>
      </dsp:nvSpPr>
      <dsp:spPr>
        <a:xfrm>
          <a:off x="1469894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MENOR O IGUAL A 15 DÍAS</a:t>
          </a:r>
          <a:endParaRPr lang="es-CO" sz="900" kern="1200" dirty="0"/>
        </a:p>
      </dsp:txBody>
      <dsp:txXfrm>
        <a:off x="1469894" y="906440"/>
        <a:ext cx="1289369" cy="49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DEB73-0F68-4361-87BF-A0BBA02DB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7F7941-0348-4497-922D-2A72498F5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E35E9-61BE-4D3F-AB0F-D055137D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6BDD8C-3912-401C-B284-80BF7C61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B0CC1-851F-42A6-B962-6A1993AB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80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32132-C737-4BC4-B88E-D92BDE26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F099DA-FB3D-4328-938F-460E877C5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2AA4E-F22E-4893-B5E6-24050025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1D5AF-0254-4021-8BC5-851546D5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046E8-0026-4AFF-B05E-0A94D925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07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E891F3-5470-433C-93F9-84DFDD7FB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5A7FAA-4B1D-4483-B4CE-5FD420361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6EDE22-D01E-4917-836E-90972301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2F2CCF-ED8F-4D87-BD7B-F4433822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784F8-9ED6-490F-8D52-BC04F34A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822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BB88E-15B5-4C13-8E35-D7D3E311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F2231-92EC-46A4-AACE-B6C3D87E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00772-A0C5-41EB-A398-B2584BE1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D6C6D-A7BD-467F-B136-7293D85F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C80944-E68E-447A-9921-94291CFE2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23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218E-C053-4FCF-A4A6-4BBD944A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31F2E3-3CE3-4D34-B457-D3A76161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405B37-FCD8-4117-9272-781C4049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3BCF3C-BCB4-4CAD-B36D-3D00F969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E8EBCE-5097-4773-8071-575E7B54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10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5495C-814A-4634-8753-F82F9E69E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53D119-53BA-4BC8-9501-C47263A1A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FF894-D093-41A8-9E88-32A971EB3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167D87-C96F-4E14-A77B-F1084BDA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88FC99-03D6-4D8A-B469-35E92ED3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FD4A30-A653-4F3D-B22A-581C5905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52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409C1-C272-4450-9A95-8AD695B6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4D0A5C-D419-4315-845A-D76DFDCDB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9AF9D0-8FCB-4F34-8A9D-792320DE9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6895E9-8A96-48E8-A63F-BDD920886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879136-65E9-4303-8808-8BCBEFA92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D30641-7E05-4F39-8A9D-32435AF7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083C1-EA91-4E4A-88D9-C239BBF7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FAB3FC-8C0F-4C98-9460-95D3CB5B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DDDC3-9E67-4018-8465-42AB4AFD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2CD0B0-FE1D-4629-A66E-4888283E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C2A1E5-9ADE-4F29-8C54-64F4A3D8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19F04D-32A1-49F5-9A40-F8C6B574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011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875F2D-5037-4F50-BEF3-EE9C4410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1141B9-5F09-4B7F-96E2-8A00FBCE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201A6D-7262-469C-8A67-08C4D364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56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FB7E9-EC75-4AB1-8316-8DB3FB29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32C1B-9CEB-4F69-B692-F9BFBEA6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63132E-3747-4112-AE2F-9BA977ED2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E0346C-672E-4E1F-9E47-51367485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BD441F-06EA-4C7B-86EE-B9693349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D40E3B-B507-4EFA-B0F7-7D25D2F6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16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DF7B8-996C-4C2A-A7F6-6C1F91A7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A1B310-78A0-4079-92F4-4902E8DAC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1DECBA-23E6-480A-B631-783A2F37C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7F9EEC-0338-41F2-8620-64358E82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F5536F-BF9F-4F4B-8ECE-21062BB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D15A80-BB02-48A4-A26D-F97BF958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36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45EE86-A1CF-428A-A53B-989984E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EFB6D0-1398-4F21-A903-4B1F726BE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0D842C-955F-48B1-89AA-ED1ED47F0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37E10-B93F-48C8-ADE3-C48E55556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26DD1A-C26C-4053-91BE-24CB6776C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96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5" Type="http://schemas.openxmlformats.org/officeDocument/2006/relationships/chart" Target="../charts/chart2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B926B9B-0321-494A-9977-4BA47F1BD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84"/>
            <a:ext cx="12184896" cy="685743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2C99C2F-E795-F4C9-0DD0-EC27416E18DD}"/>
              </a:ext>
            </a:extLst>
          </p:cNvPr>
          <p:cNvSpPr txBox="1"/>
          <p:nvPr/>
        </p:nvSpPr>
        <p:spPr>
          <a:xfrm>
            <a:off x="344556" y="411681"/>
            <a:ext cx="117414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INFORME ACCESO A INFORMACIÓN QUEJAS Y RECLAMOS</a:t>
            </a: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74C3AE3-EF60-7923-EFCC-C3E789C0BBBA}"/>
              </a:ext>
            </a:extLst>
          </p:cNvPr>
          <p:cNvCxnSpPr/>
          <p:nvPr/>
        </p:nvCxnSpPr>
        <p:spPr>
          <a:xfrm>
            <a:off x="649357" y="934901"/>
            <a:ext cx="10694504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F3D96C9D-E48F-7A39-CA47-6185787FF2D9}"/>
              </a:ext>
            </a:extLst>
          </p:cNvPr>
          <p:cNvSpPr/>
          <p:nvPr/>
        </p:nvSpPr>
        <p:spPr>
          <a:xfrm>
            <a:off x="8713937" y="5897867"/>
            <a:ext cx="26299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vanese Text" panose="02000000000000000000" pitchFamily="2" charset="0"/>
              </a:rPr>
              <a:t>2024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714000F1-9333-E514-22A1-8F50ABCD18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6706095"/>
              </p:ext>
            </p:extLst>
          </p:nvPr>
        </p:nvGraphicFramePr>
        <p:xfrm>
          <a:off x="794544" y="1158991"/>
          <a:ext cx="4551179" cy="228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CuadroTexto 6">
            <a:extLst>
              <a:ext uri="{FF2B5EF4-FFF2-40B4-BE49-F238E27FC236}">
                <a16:creationId xmlns:a16="http://schemas.microsoft.com/office/drawing/2014/main" id="{81A35BF3-EE44-EE91-E846-C5E253B9C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709" y="2030577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35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CuadroTexto 6">
            <a:extLst>
              <a:ext uri="{FF2B5EF4-FFF2-40B4-BE49-F238E27FC236}">
                <a16:creationId xmlns:a16="http://schemas.microsoft.com/office/drawing/2014/main" id="{62145B8B-0271-04E3-3605-EDFF4F30C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032" y="2045301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327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3C6627-1390-88B9-4BFF-81361F7B2ADA}"/>
              </a:ext>
            </a:extLst>
          </p:cNvPr>
          <p:cNvSpPr txBox="1"/>
          <p:nvPr/>
        </p:nvSpPr>
        <p:spPr>
          <a:xfrm>
            <a:off x="1009523" y="2961051"/>
            <a:ext cx="41212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TOTAL PQRS ABRIL 1604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7" name="Picture 11" descr="Traslado PNG Imágenes Transparentes - Pngtree">
            <a:extLst>
              <a:ext uri="{FF2B5EF4-FFF2-40B4-BE49-F238E27FC236}">
                <a16:creationId xmlns:a16="http://schemas.microsoft.com/office/drawing/2014/main" id="{573DF085-0FCC-1BD1-E2B4-D67A3EF273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5" r="1951" b="13427"/>
          <a:stretch/>
        </p:blipFill>
        <p:spPr bwMode="auto">
          <a:xfrm>
            <a:off x="9470781" y="4064159"/>
            <a:ext cx="2101317" cy="15766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adroTexto 6">
            <a:extLst>
              <a:ext uri="{FF2B5EF4-FFF2-40B4-BE49-F238E27FC236}">
                <a16:creationId xmlns:a16="http://schemas.microsoft.com/office/drawing/2014/main" id="{C326F823-DD7F-F818-F1BF-39B56A02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8856" y="4559802"/>
            <a:ext cx="915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38</a:t>
            </a:r>
            <a:endParaRPr lang="es-CO" altLang="es-CO" sz="3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EEA2632B-7A1D-240B-5E55-B1ABC15623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9666607"/>
              </p:ext>
            </p:extLst>
          </p:nvPr>
        </p:nvGraphicFramePr>
        <p:xfrm>
          <a:off x="5955796" y="3936313"/>
          <a:ext cx="2759278" cy="185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3" name="CuadroTexto 6">
            <a:extLst>
              <a:ext uri="{FF2B5EF4-FFF2-40B4-BE49-F238E27FC236}">
                <a16:creationId xmlns:a16="http://schemas.microsoft.com/office/drawing/2014/main" id="{41A1762B-40F1-5BC0-64E5-F6924C15D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252" y="2045301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930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CuadroTexto 6">
            <a:extLst>
              <a:ext uri="{FF2B5EF4-FFF2-40B4-BE49-F238E27FC236}">
                <a16:creationId xmlns:a16="http://schemas.microsoft.com/office/drawing/2014/main" id="{55A35091-86A3-E8A9-5776-01722A34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46" y="2020910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607D39F-A97D-A961-F6B7-1A2241C783CE}"/>
              </a:ext>
            </a:extLst>
          </p:cNvPr>
          <p:cNvSpPr txBox="1"/>
          <p:nvPr/>
        </p:nvSpPr>
        <p:spPr>
          <a:xfrm rot="16200000">
            <a:off x="8159707" y="4759720"/>
            <a:ext cx="2520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TRASLADO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81DB2E-C42D-9D33-F753-E54D09959859}"/>
              </a:ext>
            </a:extLst>
          </p:cNvPr>
          <p:cNvSpPr txBox="1"/>
          <p:nvPr/>
        </p:nvSpPr>
        <p:spPr>
          <a:xfrm rot="16200000">
            <a:off x="10298358" y="4698301"/>
            <a:ext cx="25209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COMPETENCIA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6656B33-3792-B831-CDA0-D862874F6831}"/>
              </a:ext>
            </a:extLst>
          </p:cNvPr>
          <p:cNvSpPr/>
          <p:nvPr/>
        </p:nvSpPr>
        <p:spPr>
          <a:xfrm>
            <a:off x="1011246" y="5897867"/>
            <a:ext cx="29880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vanese Text" panose="02000000000000000000" pitchFamily="2" charset="0"/>
              </a:rPr>
              <a:t>Abril</a:t>
            </a:r>
            <a:endParaRPr lang="es-E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vanese Text" panose="02000000000000000000" pitchFamily="2" charset="0"/>
            </a:endParaRP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CD6B16D7-E842-4C34-A867-8CD71F437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332725"/>
              </p:ext>
            </p:extLst>
          </p:nvPr>
        </p:nvGraphicFramePr>
        <p:xfrm>
          <a:off x="613616" y="3530087"/>
          <a:ext cx="5121994" cy="216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9A29A938-14A5-4EF1-DC28-59AEF3637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756478"/>
              </p:ext>
            </p:extLst>
          </p:nvPr>
        </p:nvGraphicFramePr>
        <p:xfrm>
          <a:off x="5950589" y="1188142"/>
          <a:ext cx="5805279" cy="286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1412928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8200</TotalTime>
  <Words>60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Javanese Text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EDWARDS FABIAN HERRERA NARANJO</dc:creator>
  <cp:lastModifiedBy>PQR</cp:lastModifiedBy>
  <cp:revision>10</cp:revision>
  <dcterms:created xsi:type="dcterms:W3CDTF">2024-01-17T21:04:49Z</dcterms:created>
  <dcterms:modified xsi:type="dcterms:W3CDTF">2024-05-07T20:02:38Z</dcterms:modified>
</cp:coreProperties>
</file>